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34"/>
  </p:notesMasterIdLst>
  <p:handoutMasterIdLst>
    <p:handoutMasterId r:id="rId35"/>
  </p:handoutMasterIdLst>
  <p:sldIdLst>
    <p:sldId id="257" r:id="rId3"/>
    <p:sldId id="301" r:id="rId4"/>
    <p:sldId id="284" r:id="rId5"/>
    <p:sldId id="299" r:id="rId6"/>
    <p:sldId id="283" r:id="rId7"/>
    <p:sldId id="272" r:id="rId8"/>
    <p:sldId id="274" r:id="rId9"/>
    <p:sldId id="276" r:id="rId10"/>
    <p:sldId id="273" r:id="rId11"/>
    <p:sldId id="275" r:id="rId12"/>
    <p:sldId id="277" r:id="rId13"/>
    <p:sldId id="278" r:id="rId14"/>
    <p:sldId id="279" r:id="rId15"/>
    <p:sldId id="270" r:id="rId16"/>
    <p:sldId id="280" r:id="rId17"/>
    <p:sldId id="271" r:id="rId18"/>
    <p:sldId id="287" r:id="rId19"/>
    <p:sldId id="288" r:id="rId20"/>
    <p:sldId id="291" r:id="rId21"/>
    <p:sldId id="281" r:id="rId22"/>
    <p:sldId id="289" r:id="rId23"/>
    <p:sldId id="295" r:id="rId24"/>
    <p:sldId id="292" r:id="rId25"/>
    <p:sldId id="290" r:id="rId26"/>
    <p:sldId id="297" r:id="rId27"/>
    <p:sldId id="298" r:id="rId28"/>
    <p:sldId id="294" r:id="rId29"/>
    <p:sldId id="293" r:id="rId30"/>
    <p:sldId id="300" r:id="rId31"/>
    <p:sldId id="286" r:id="rId32"/>
    <p:sldId id="28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295" autoAdjust="0"/>
  </p:normalViewPr>
  <p:slideViewPr>
    <p:cSldViewPr snapToGrid="0">
      <p:cViewPr varScale="1">
        <p:scale>
          <a:sx n="64" d="100"/>
          <a:sy n="64" d="100"/>
        </p:scale>
        <p:origin x="446" y="67"/>
      </p:cViewPr>
      <p:guideLst/>
    </p:cSldViewPr>
  </p:slideViewPr>
  <p:notesTextViewPr>
    <p:cViewPr>
      <p:scale>
        <a:sx n="1" d="1"/>
        <a:sy n="1" d="1"/>
      </p:scale>
      <p:origin x="0" y="0"/>
    </p:cViewPr>
  </p:notesTextViewPr>
  <p:notesViewPr>
    <p:cSldViewPr snapToGrid="0" showGuides="1">
      <p:cViewPr varScale="1">
        <p:scale>
          <a:sx n="83" d="100"/>
          <a:sy n="83" d="100"/>
        </p:scale>
        <p:origin x="102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D144A1-14D5-4011-ACF4-2ABA886DD2D2}"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de-AT"/>
        </a:p>
      </dgm:t>
    </dgm:pt>
    <dgm:pt modelId="{482FC7A0-24C2-4F99-BD19-C982691A81B6}">
      <dgm:prSet phldrT="[Text]"/>
      <dgm:spPr/>
      <dgm:t>
        <a:bodyPr/>
        <a:lstStyle/>
        <a:p>
          <a:r>
            <a:rPr lang="de-AT" dirty="0" smtClean="0"/>
            <a:t>Lösung eines technischen Problems</a:t>
          </a:r>
          <a:endParaRPr lang="de-AT" dirty="0"/>
        </a:p>
      </dgm:t>
    </dgm:pt>
    <dgm:pt modelId="{CE7AA5A3-44F2-4003-8008-46C002B92CC9}" type="parTrans" cxnId="{62A31E34-0F7A-4EE4-B788-BA876AB5FD15}">
      <dgm:prSet/>
      <dgm:spPr/>
      <dgm:t>
        <a:bodyPr/>
        <a:lstStyle/>
        <a:p>
          <a:endParaRPr lang="de-AT"/>
        </a:p>
      </dgm:t>
    </dgm:pt>
    <dgm:pt modelId="{912DC28F-7AC7-4409-911C-41D74D25141C}" type="sibTrans" cxnId="{62A31E34-0F7A-4EE4-B788-BA876AB5FD15}">
      <dgm:prSet/>
      <dgm:spPr/>
      <dgm:t>
        <a:bodyPr/>
        <a:lstStyle/>
        <a:p>
          <a:endParaRPr lang="de-AT"/>
        </a:p>
      </dgm:t>
    </dgm:pt>
    <dgm:pt modelId="{952BBDDA-29D1-4DEC-9D7B-6C5AE0378C4D}">
      <dgm:prSet phldrT="[Text]"/>
      <dgm:spPr/>
      <dgm:t>
        <a:bodyPr/>
        <a:lstStyle/>
        <a:p>
          <a:r>
            <a:rPr lang="de-AT" dirty="0" smtClean="0"/>
            <a:t>Erstellen eines Kunstwerks</a:t>
          </a:r>
          <a:endParaRPr lang="de-AT" dirty="0"/>
        </a:p>
      </dgm:t>
    </dgm:pt>
    <dgm:pt modelId="{6AA580D3-2C10-434C-B633-682D9DB6D88A}" type="parTrans" cxnId="{02041DED-BE52-4F72-B800-8093E0734B21}">
      <dgm:prSet/>
      <dgm:spPr/>
      <dgm:t>
        <a:bodyPr/>
        <a:lstStyle/>
        <a:p>
          <a:endParaRPr lang="de-AT"/>
        </a:p>
      </dgm:t>
    </dgm:pt>
    <dgm:pt modelId="{E4BBF70A-B660-402C-A179-D1FCD192D165}" type="sibTrans" cxnId="{02041DED-BE52-4F72-B800-8093E0734B21}">
      <dgm:prSet/>
      <dgm:spPr/>
      <dgm:t>
        <a:bodyPr/>
        <a:lstStyle/>
        <a:p>
          <a:endParaRPr lang="de-AT"/>
        </a:p>
      </dgm:t>
    </dgm:pt>
    <dgm:pt modelId="{948486D6-DAA1-4389-AA8F-68436D6C835E}" type="pres">
      <dgm:prSet presAssocID="{F2D144A1-14D5-4011-ACF4-2ABA886DD2D2}" presName="compositeShape" presStyleCnt="0">
        <dgm:presLayoutVars>
          <dgm:chMax val="2"/>
          <dgm:dir/>
          <dgm:resizeHandles val="exact"/>
        </dgm:presLayoutVars>
      </dgm:prSet>
      <dgm:spPr/>
    </dgm:pt>
    <dgm:pt modelId="{22287909-4CD4-40E5-B72E-A7D890005A40}" type="pres">
      <dgm:prSet presAssocID="{F2D144A1-14D5-4011-ACF4-2ABA886DD2D2}" presName="ribbon" presStyleLbl="node1" presStyleIdx="0" presStyleCnt="1"/>
      <dgm:spPr/>
    </dgm:pt>
    <dgm:pt modelId="{05055709-04F9-4991-8CBF-93A63256763C}" type="pres">
      <dgm:prSet presAssocID="{F2D144A1-14D5-4011-ACF4-2ABA886DD2D2}" presName="leftArrowText" presStyleLbl="node1" presStyleIdx="0" presStyleCnt="1">
        <dgm:presLayoutVars>
          <dgm:chMax val="0"/>
          <dgm:bulletEnabled val="1"/>
        </dgm:presLayoutVars>
      </dgm:prSet>
      <dgm:spPr/>
      <dgm:t>
        <a:bodyPr/>
        <a:lstStyle/>
        <a:p>
          <a:endParaRPr lang="de-AT"/>
        </a:p>
      </dgm:t>
    </dgm:pt>
    <dgm:pt modelId="{F3A9E21E-B26D-48CA-86E7-9590601B70BF}" type="pres">
      <dgm:prSet presAssocID="{F2D144A1-14D5-4011-ACF4-2ABA886DD2D2}" presName="rightArrowText" presStyleLbl="node1" presStyleIdx="0" presStyleCnt="1">
        <dgm:presLayoutVars>
          <dgm:chMax val="0"/>
          <dgm:bulletEnabled val="1"/>
        </dgm:presLayoutVars>
      </dgm:prSet>
      <dgm:spPr/>
      <dgm:t>
        <a:bodyPr/>
        <a:lstStyle/>
        <a:p>
          <a:endParaRPr lang="de-AT"/>
        </a:p>
      </dgm:t>
    </dgm:pt>
  </dgm:ptLst>
  <dgm:cxnLst>
    <dgm:cxn modelId="{62A31E34-0F7A-4EE4-B788-BA876AB5FD15}" srcId="{F2D144A1-14D5-4011-ACF4-2ABA886DD2D2}" destId="{482FC7A0-24C2-4F99-BD19-C982691A81B6}" srcOrd="0" destOrd="0" parTransId="{CE7AA5A3-44F2-4003-8008-46C002B92CC9}" sibTransId="{912DC28F-7AC7-4409-911C-41D74D25141C}"/>
    <dgm:cxn modelId="{1FE42782-A170-4364-AC3B-870ED85B55F4}" type="presOf" srcId="{952BBDDA-29D1-4DEC-9D7B-6C5AE0378C4D}" destId="{F3A9E21E-B26D-48CA-86E7-9590601B70BF}" srcOrd="0" destOrd="0" presId="urn:microsoft.com/office/officeart/2005/8/layout/arrow6"/>
    <dgm:cxn modelId="{A7A80117-65AB-4110-9E69-64509FDF9519}" type="presOf" srcId="{F2D144A1-14D5-4011-ACF4-2ABA886DD2D2}" destId="{948486D6-DAA1-4389-AA8F-68436D6C835E}" srcOrd="0" destOrd="0" presId="urn:microsoft.com/office/officeart/2005/8/layout/arrow6"/>
    <dgm:cxn modelId="{02041DED-BE52-4F72-B800-8093E0734B21}" srcId="{F2D144A1-14D5-4011-ACF4-2ABA886DD2D2}" destId="{952BBDDA-29D1-4DEC-9D7B-6C5AE0378C4D}" srcOrd="1" destOrd="0" parTransId="{6AA580D3-2C10-434C-B633-682D9DB6D88A}" sibTransId="{E4BBF70A-B660-402C-A179-D1FCD192D165}"/>
    <dgm:cxn modelId="{40D2D8E9-014F-494D-AEF5-255A88839E17}" type="presOf" srcId="{482FC7A0-24C2-4F99-BD19-C982691A81B6}" destId="{05055709-04F9-4991-8CBF-93A63256763C}" srcOrd="0" destOrd="0" presId="urn:microsoft.com/office/officeart/2005/8/layout/arrow6"/>
    <dgm:cxn modelId="{21ACA441-BFC8-4EDE-BB80-F7223D4D6F68}" type="presParOf" srcId="{948486D6-DAA1-4389-AA8F-68436D6C835E}" destId="{22287909-4CD4-40E5-B72E-A7D890005A40}" srcOrd="0" destOrd="0" presId="urn:microsoft.com/office/officeart/2005/8/layout/arrow6"/>
    <dgm:cxn modelId="{3CAD305A-E249-4ADD-9E65-8613AD56765F}" type="presParOf" srcId="{948486D6-DAA1-4389-AA8F-68436D6C835E}" destId="{05055709-04F9-4991-8CBF-93A63256763C}" srcOrd="1" destOrd="0" presId="urn:microsoft.com/office/officeart/2005/8/layout/arrow6"/>
    <dgm:cxn modelId="{85F16C25-2331-40A5-81F9-3A8E6AF2A381}" type="presParOf" srcId="{948486D6-DAA1-4389-AA8F-68436D6C835E}" destId="{F3A9E21E-B26D-48CA-86E7-9590601B70BF}"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87909-4CD4-40E5-B72E-A7D890005A40}">
      <dsp:nvSpPr>
        <dsp:cNvPr id="0" name=""/>
        <dsp:cNvSpPr/>
      </dsp:nvSpPr>
      <dsp:spPr>
        <a:xfrm>
          <a:off x="0" y="1083733"/>
          <a:ext cx="8128000" cy="3251199"/>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055709-04F9-4991-8CBF-93A63256763C}">
      <dsp:nvSpPr>
        <dsp:cNvPr id="0" name=""/>
        <dsp:cNvSpPr/>
      </dsp:nvSpPr>
      <dsp:spPr>
        <a:xfrm>
          <a:off x="975360" y="1652693"/>
          <a:ext cx="2682239" cy="159308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de-AT" sz="3100" kern="1200" dirty="0" smtClean="0"/>
            <a:t>Lösung eines technischen Problems</a:t>
          </a:r>
          <a:endParaRPr lang="de-AT" sz="3100" kern="1200" dirty="0"/>
        </a:p>
      </dsp:txBody>
      <dsp:txXfrm>
        <a:off x="975360" y="1652693"/>
        <a:ext cx="2682239" cy="1593088"/>
      </dsp:txXfrm>
    </dsp:sp>
    <dsp:sp modelId="{F3A9E21E-B26D-48CA-86E7-9590601B70BF}">
      <dsp:nvSpPr>
        <dsp:cNvPr id="0" name=""/>
        <dsp:cNvSpPr/>
      </dsp:nvSpPr>
      <dsp:spPr>
        <a:xfrm>
          <a:off x="4064000" y="2172885"/>
          <a:ext cx="3169920" cy="159308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de-AT" sz="3100" kern="1200" dirty="0" smtClean="0"/>
            <a:t>Erstellen eines Kunstwerks</a:t>
          </a:r>
          <a:endParaRPr lang="de-AT" sz="3100" kern="1200" dirty="0"/>
        </a:p>
      </dsp:txBody>
      <dsp:txXfrm>
        <a:off x="4064000" y="2172885"/>
        <a:ext cx="3169920" cy="1593088"/>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3D5444-F62C-42C3-A75A-D9DBA807730F}" type="datetimeFigureOut">
              <a:rPr lang="de-DE" smtClean="0"/>
              <a:t>17.09.2013</a:t>
            </a:fld>
            <a:endParaRPr lang="de-DE" dirty="0"/>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A4F617-7A30-41D4-AB86-5D833C98E18B}" type="slidenum">
              <a:rPr lang="de-DE" smtClean="0"/>
              <a:t>‹Nr.›</a:t>
            </a:fld>
            <a:endParaRPr lang="de-DE" dirty="0"/>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AA1FA-7B6A-47D2-8D61-F225D71B51FF}" type="datetimeFigureOut">
              <a:rPr lang="de-DE" smtClean="0"/>
              <a:t>17.09.2013</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Kopfzeil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A179D-2D27-49E2-B022-8EDDA2EFE682}" type="slidenum">
              <a:rPr lang="de-DE" smtClean="0"/>
              <a:t>‹Nr.›</a:t>
            </a:fld>
            <a:endParaRPr lang="de-DE" dirty="0"/>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Wer von</a:t>
            </a:r>
            <a:r>
              <a:rPr lang="de-AT" baseline="0" dirty="0" smtClean="0"/>
              <a:t> euch hat sich schon die Frage gestellt ob er eher Fotograf oder eher Künstler ist?</a:t>
            </a:r>
          </a:p>
          <a:p>
            <a:endParaRPr lang="de-AT" baseline="0" dirty="0" smtClean="0"/>
          </a:p>
          <a:p>
            <a:r>
              <a:rPr lang="de-AT" baseline="0" dirty="0" smtClean="0"/>
              <a:t>Für HDR Fotografie gelten die selben Grundregeln der Fotografie </a:t>
            </a:r>
            <a:endParaRPr lang="de-AT" dirty="0"/>
          </a:p>
        </p:txBody>
      </p:sp>
      <p:sp>
        <p:nvSpPr>
          <p:cNvPr id="4" name="Foliennummernplatzhalter 3"/>
          <p:cNvSpPr>
            <a:spLocks noGrp="1"/>
          </p:cNvSpPr>
          <p:nvPr>
            <p:ph type="sldNum" sz="quarter" idx="10"/>
          </p:nvPr>
        </p:nvSpPr>
        <p:spPr/>
        <p:txBody>
          <a:bodyPr/>
          <a:lstStyle/>
          <a:p>
            <a:fld id="{1B9A179D-2D27-49E2-B022-8EDDA2EFE682}" type="slidenum">
              <a:rPr lang="de-DE" smtClean="0"/>
              <a:t>7</a:t>
            </a:fld>
            <a:endParaRPr lang="de-DE" dirty="0"/>
          </a:p>
        </p:txBody>
      </p:sp>
    </p:spTree>
    <p:extLst>
      <p:ext uri="{BB962C8B-B14F-4D97-AF65-F5344CB8AC3E}">
        <p14:creationId xmlns:p14="http://schemas.microsoft.com/office/powerpoint/2010/main" val="1538881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Das Auge kann sich durch eine so genannte </a:t>
            </a:r>
            <a:r>
              <a:rPr lang="de-DE" sz="1200" b="1" kern="1200" dirty="0" smtClean="0">
                <a:solidFill>
                  <a:schemeClr val="tx1"/>
                </a:solidFill>
                <a:effectLst/>
                <a:latin typeface="+mn-lt"/>
                <a:ea typeface="+mn-ea"/>
                <a:cs typeface="+mn-cs"/>
              </a:rPr>
              <a:t>Adaption</a:t>
            </a:r>
            <a:r>
              <a:rPr lang="de-DE" sz="1200" kern="1200" dirty="0" smtClean="0">
                <a:solidFill>
                  <a:schemeClr val="tx1"/>
                </a:solidFill>
                <a:effectLst/>
                <a:latin typeface="+mn-lt"/>
                <a:ea typeface="+mn-ea"/>
                <a:cs typeface="+mn-cs"/>
              </a:rPr>
              <a:t>, einer Neujustierung der Iris, binnen kürzester Zeit auf andere Lichtverhältnisse einstellen und so seinen Kontrastumfang vergrößern</a:t>
            </a:r>
          </a:p>
          <a:p>
            <a:r>
              <a:rPr lang="de-DE" sz="1200" kern="1200" dirty="0" smtClean="0">
                <a:solidFill>
                  <a:schemeClr val="tx1"/>
                </a:solidFill>
                <a:effectLst/>
                <a:latin typeface="+mn-lt"/>
                <a:ea typeface="+mn-ea"/>
                <a:cs typeface="+mn-cs"/>
              </a:rPr>
              <a:t>Schatten fallen im Erleben weit weniger gewichtig aus als am Foto (von den minimalen Korrekturen merken wir nichts)</a:t>
            </a:r>
          </a:p>
          <a:p>
            <a:r>
              <a:rPr lang="de-DE" sz="1200" kern="1200" dirty="0" smtClean="0">
                <a:solidFill>
                  <a:schemeClr val="tx1"/>
                </a:solidFill>
                <a:effectLst/>
                <a:latin typeface="+mn-lt"/>
                <a:ea typeface="+mn-ea"/>
                <a:cs typeface="+mn-cs"/>
              </a:rPr>
              <a:t>Deutlich wahrnehmbarer wird das Phänomen erst wenn wir vom grellen Sonnenlicht in einen abgedunkelten Raum gehen. Das Auge braucht eine gewisse Zeit zur Adaption, damit wir auch hier alle Details erkennen können</a:t>
            </a:r>
          </a:p>
          <a:p>
            <a:r>
              <a:rPr lang="de-DE" sz="1200" kern="1200" dirty="0" smtClean="0">
                <a:solidFill>
                  <a:schemeClr val="tx1"/>
                </a:solidFill>
                <a:effectLst/>
                <a:latin typeface="+mn-lt"/>
                <a:ea typeface="+mn-ea"/>
                <a:cs typeface="+mn-cs"/>
              </a:rPr>
              <a:t>Grundsätzlich kann das Auge durch seine Fähigkeit zur Adaption einen Kontrastumfang von 1:1.000.000 also 20 Bit bewältigen</a:t>
            </a:r>
          </a:p>
          <a:p>
            <a:endParaRPr lang="de-AT" dirty="0" smtClean="0"/>
          </a:p>
          <a:p>
            <a:endParaRPr lang="de-AT" dirty="0" smtClean="0"/>
          </a:p>
          <a:p>
            <a:r>
              <a:rPr lang="de-AT" dirty="0" smtClean="0"/>
              <a:t>http://ron.mur.at/WS/00%20Helligkeit.htm</a:t>
            </a:r>
          </a:p>
          <a:p>
            <a:endParaRPr lang="de-AT" dirty="0" smtClean="0"/>
          </a:p>
          <a:p>
            <a:endParaRPr lang="de-AT" dirty="0" smtClean="0"/>
          </a:p>
          <a:p>
            <a:endParaRPr lang="de-AT" dirty="0"/>
          </a:p>
        </p:txBody>
      </p:sp>
      <p:sp>
        <p:nvSpPr>
          <p:cNvPr id="4" name="Foliennummernplatzhalter 3"/>
          <p:cNvSpPr>
            <a:spLocks noGrp="1"/>
          </p:cNvSpPr>
          <p:nvPr>
            <p:ph type="sldNum" sz="quarter" idx="10"/>
          </p:nvPr>
        </p:nvSpPr>
        <p:spPr/>
        <p:txBody>
          <a:bodyPr/>
          <a:lstStyle/>
          <a:p>
            <a:fld id="{1B9A179D-2D27-49E2-B022-8EDDA2EFE682}" type="slidenum">
              <a:rPr lang="de-DE" smtClean="0"/>
              <a:t>15</a:t>
            </a:fld>
            <a:endParaRPr lang="de-DE" dirty="0"/>
          </a:p>
        </p:txBody>
      </p:sp>
    </p:spTree>
    <p:extLst>
      <p:ext uri="{BB962C8B-B14F-4D97-AF65-F5344CB8AC3E}">
        <p14:creationId xmlns:p14="http://schemas.microsoft.com/office/powerpoint/2010/main" val="3927772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mtClean="0"/>
              <a:t>http://blog.this.at/post/2011/12/09/How-to-shoot-great-HDR-photos-in-8-easy-steps.aspx</a:t>
            </a:r>
          </a:p>
          <a:p>
            <a:endParaRPr lang="de-AT"/>
          </a:p>
        </p:txBody>
      </p:sp>
      <p:sp>
        <p:nvSpPr>
          <p:cNvPr id="4" name="Foliennummernplatzhalter 3"/>
          <p:cNvSpPr>
            <a:spLocks noGrp="1"/>
          </p:cNvSpPr>
          <p:nvPr>
            <p:ph type="sldNum" sz="quarter" idx="10"/>
          </p:nvPr>
        </p:nvSpPr>
        <p:spPr/>
        <p:txBody>
          <a:bodyPr/>
          <a:lstStyle/>
          <a:p>
            <a:fld id="{1B9A179D-2D27-49E2-B022-8EDDA2EFE682}" type="slidenum">
              <a:rPr lang="de-DE" smtClean="0"/>
              <a:t>16</a:t>
            </a:fld>
            <a:endParaRPr lang="de-DE" dirty="0"/>
          </a:p>
        </p:txBody>
      </p:sp>
    </p:spTree>
    <p:extLst>
      <p:ext uri="{BB962C8B-B14F-4D97-AF65-F5344CB8AC3E}">
        <p14:creationId xmlns:p14="http://schemas.microsoft.com/office/powerpoint/2010/main" val="1804362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2" name="Freihandform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noAutofit/>
          </a:bodyPr>
          <a:lstStyle/>
          <a:p>
            <a:endParaRPr lang="de-DE" sz="1800" dirty="0"/>
          </a:p>
        </p:txBody>
      </p:sp>
      <p:sp>
        <p:nvSpPr>
          <p:cNvPr id="7" name="Freihandform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de-DE" sz="1800" dirty="0"/>
          </a:p>
        </p:txBody>
      </p:sp>
      <p:sp>
        <p:nvSpPr>
          <p:cNvPr id="8" name="Freihand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de-DE" sz="1800" dirty="0"/>
          </a:p>
        </p:txBody>
      </p:sp>
      <p:sp>
        <p:nvSpPr>
          <p:cNvPr id="2" name="Titel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dirty="0"/>
          </a:p>
        </p:txBody>
      </p:sp>
    </p:spTree>
    <p:extLst>
      <p:ext uri="{BB962C8B-B14F-4D97-AF65-F5344CB8AC3E}">
        <p14:creationId xmlns:p14="http://schemas.microsoft.com/office/powerpoint/2010/main" val="51258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295400" y="255134"/>
            <a:ext cx="9601200" cy="1036850"/>
          </a:xfrm>
        </p:spPr>
        <p:txBody>
          <a:bodyPr anchor="b"/>
          <a:lstStyle>
            <a:lvl1pPr>
              <a:defRPr sz="3200"/>
            </a:lvl1pPr>
          </a:lstStyle>
          <a:p>
            <a:r>
              <a:rPr lang="de-DE" smtClean="0"/>
              <a:t>Titelmasterformat durch Klicken bearbeiten</a:t>
            </a:r>
            <a:endParaRPr lang="de-DE" dirty="0"/>
          </a:p>
        </p:txBody>
      </p:sp>
      <p:sp>
        <p:nvSpPr>
          <p:cNvPr id="3" name="Bildplatzhalter 2"/>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DE" dirty="0"/>
          </a:p>
        </p:txBody>
      </p:sp>
      <p:sp>
        <p:nvSpPr>
          <p:cNvPr id="4" name="Textplatzhalt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A79A3335-6331-4872-A8B7-ECD55539F4D0}" type="datetimeFigureOut">
              <a:rPr lang="de-DE" smtClean="0"/>
              <a:t>17.09.2013</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A7F8E3F6-DE14-48B2-B2BC-6FABA9630FB8}" type="slidenum">
              <a:rPr lang="de-DE" smtClean="0"/>
              <a:t>‹Nr.›</a:t>
            </a:fld>
            <a:endParaRPr lang="de-DE" dirty="0"/>
          </a:p>
        </p:txBody>
      </p:sp>
    </p:spTree>
    <p:extLst>
      <p:ext uri="{BB962C8B-B14F-4D97-AF65-F5344CB8AC3E}">
        <p14:creationId xmlns:p14="http://schemas.microsoft.com/office/powerpoint/2010/main" val="1067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Zwei Bilder mit Beschriftungen">
    <p:spTree>
      <p:nvGrpSpPr>
        <p:cNvPr id="1" name=""/>
        <p:cNvGrpSpPr/>
        <p:nvPr/>
      </p:nvGrpSpPr>
      <p:grpSpPr>
        <a:xfrm>
          <a:off x="0" y="0"/>
          <a:ext cx="0" cy="0"/>
          <a:chOff x="0" y="0"/>
          <a:chExt cx="0" cy="0"/>
        </a:xfrm>
      </p:grpSpPr>
      <p:sp>
        <p:nvSpPr>
          <p:cNvPr id="9" name="Rechteck 8"/>
          <p:cNvSpPr/>
          <p:nvPr/>
        </p:nvSpPr>
        <p:spPr>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1295400" y="255134"/>
            <a:ext cx="9601200" cy="1036850"/>
          </a:xfrm>
        </p:spPr>
        <p:txBody>
          <a:bodyPr anchor="b"/>
          <a:lstStyle>
            <a:lvl1pPr>
              <a:defRPr sz="3200"/>
            </a:lvl1pPr>
          </a:lstStyle>
          <a:p>
            <a:r>
              <a:rPr lang="de-DE" smtClean="0"/>
              <a:t>Titelmasterformat durch Klicken bearbeiten</a:t>
            </a:r>
            <a:endParaRPr lang="de-DE" dirty="0"/>
          </a:p>
        </p:txBody>
      </p:sp>
      <p:sp>
        <p:nvSpPr>
          <p:cNvPr id="4" name="Textplatzhalter 3"/>
          <p:cNvSpPr>
            <a:spLocks noGrp="1"/>
          </p:cNvSpPr>
          <p:nvPr>
            <p:ph type="body" sz="half" idx="2"/>
          </p:nvPr>
        </p:nvSpPr>
        <p:spPr>
          <a:xfrm>
            <a:off x="1371273"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A79A3335-6331-4872-A8B7-ECD55539F4D0}" type="datetimeFigureOut">
              <a:rPr lang="de-DE" smtClean="0"/>
              <a:t>17.09.2013</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A7F8E3F6-DE14-48B2-B2BC-6FABA9630FB8}" type="slidenum">
              <a:rPr lang="de-DE" smtClean="0"/>
              <a:t>‹Nr.›</a:t>
            </a:fld>
            <a:endParaRPr lang="de-DE" dirty="0"/>
          </a:p>
        </p:txBody>
      </p:sp>
      <p:sp>
        <p:nvSpPr>
          <p:cNvPr id="10" name="Rechteck 9"/>
          <p:cNvSpPr/>
          <p:nvPr/>
        </p:nvSpPr>
        <p:spPr>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Rechteck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2" name="Rechteck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3" name="Textplatzhalter 3"/>
          <p:cNvSpPr>
            <a:spLocks noGrp="1"/>
          </p:cNvSpPr>
          <p:nvPr>
            <p:ph type="body" sz="half" idx="14"/>
          </p:nvPr>
        </p:nvSpPr>
        <p:spPr>
          <a:xfrm>
            <a:off x="6412954"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3" name="Bildplatzhalter 2"/>
          <p:cNvSpPr>
            <a:spLocks noGrp="1"/>
          </p:cNvSpPr>
          <p:nvPr>
            <p:ph type="pic" idx="1"/>
          </p:nvPr>
        </p:nvSpPr>
        <p:spPr>
          <a:xfrm>
            <a:off x="12954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DE" dirty="0"/>
          </a:p>
        </p:txBody>
      </p:sp>
      <p:sp>
        <p:nvSpPr>
          <p:cNvPr id="8" name="Bildplatzhalter 2"/>
          <p:cNvSpPr>
            <a:spLocks noGrp="1"/>
          </p:cNvSpPr>
          <p:nvPr>
            <p:ph type="pic" idx="13"/>
          </p:nvPr>
        </p:nvSpPr>
        <p:spPr>
          <a:xfrm>
            <a:off x="63246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DE" dirty="0"/>
          </a:p>
        </p:txBody>
      </p:sp>
    </p:spTree>
    <p:extLst>
      <p:ext uri="{BB962C8B-B14F-4D97-AF65-F5344CB8AC3E}">
        <p14:creationId xmlns:p14="http://schemas.microsoft.com/office/powerpoint/2010/main" val="394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A79A3335-6331-4872-A8B7-ECD55539F4D0}" type="datetimeFigureOut">
              <a:rPr lang="de-DE" smtClean="0"/>
              <a:t>17.09.2013</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A7F8E3F6-DE14-48B2-B2BC-6FABA9630FB8}" type="slidenum">
              <a:rPr lang="de-DE" smtClean="0"/>
              <a:t>‹Nr.›</a:t>
            </a:fld>
            <a:endParaRPr lang="de-DE" dirty="0"/>
          </a:p>
        </p:txBody>
      </p:sp>
    </p:spTree>
    <p:extLst>
      <p:ext uri="{BB962C8B-B14F-4D97-AF65-F5344CB8AC3E}">
        <p14:creationId xmlns:p14="http://schemas.microsoft.com/office/powerpoint/2010/main" val="10929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7" name="Rechteck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Vertikaler Titel 1"/>
          <p:cNvSpPr>
            <a:spLocks noGrp="1"/>
          </p:cNvSpPr>
          <p:nvPr>
            <p:ph type="title" orient="vert"/>
          </p:nvPr>
        </p:nvSpPr>
        <p:spPr>
          <a:xfrm>
            <a:off x="9871318" y="685800"/>
            <a:ext cx="1033272" cy="5486400"/>
          </a:xfrm>
        </p:spPr>
        <p:txBody>
          <a:bodyPr vert="eaVert"/>
          <a:lstStyle/>
          <a:p>
            <a:r>
              <a:rPr lang="de-DE" smtClean="0"/>
              <a:t>Titelmasterformat durch Klicken bearbeiten</a:t>
            </a:r>
            <a:endParaRPr lang="de-DE" dirty="0"/>
          </a:p>
        </p:txBody>
      </p:sp>
      <p:sp>
        <p:nvSpPr>
          <p:cNvPr id="3" name="Vertikaler Textplatzhalter 2"/>
          <p:cNvSpPr>
            <a:spLocks noGrp="1"/>
          </p:cNvSpPr>
          <p:nvPr>
            <p:ph type="body" orient="vert" idx="1"/>
          </p:nvPr>
        </p:nvSpPr>
        <p:spPr>
          <a:xfrm>
            <a:off x="1295400" y="685800"/>
            <a:ext cx="7976754"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A79A3335-6331-4872-A8B7-ECD55539F4D0}" type="datetimeFigureOut">
              <a:rPr lang="de-DE" smtClean="0"/>
              <a:t>17.09.2013</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A7F8E3F6-DE14-48B2-B2BC-6FABA9630FB8}" type="slidenum">
              <a:rPr lang="de-DE" smtClean="0"/>
              <a:t>‹Nr.›</a:t>
            </a:fld>
            <a:endParaRPr lang="de-DE" dirty="0"/>
          </a:p>
        </p:txBody>
      </p:sp>
    </p:spTree>
    <p:extLst>
      <p:ext uri="{BB962C8B-B14F-4D97-AF65-F5344CB8AC3E}">
        <p14:creationId xmlns:p14="http://schemas.microsoft.com/office/powerpoint/2010/main" val="180411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A79A3335-6331-4872-A8B7-ECD55539F4D0}" type="datetimeFigureOut">
              <a:rPr lang="de-DE" smtClean="0"/>
              <a:t>17.09.2013</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A7F8E3F6-DE14-48B2-B2BC-6FABA9630FB8}" type="slidenum">
              <a:rPr lang="de-DE" smtClean="0"/>
              <a:t>‹Nr.›</a:t>
            </a:fld>
            <a:endParaRPr lang="de-DE" dirty="0"/>
          </a:p>
        </p:txBody>
      </p:sp>
    </p:spTree>
    <p:extLst>
      <p:ext uri="{BB962C8B-B14F-4D97-AF65-F5344CB8AC3E}">
        <p14:creationId xmlns:p14="http://schemas.microsoft.com/office/powerpoint/2010/main" val="25961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folie mit Bild">
    <p:spTree>
      <p:nvGrpSpPr>
        <p:cNvPr id="1" name=""/>
        <p:cNvGrpSpPr/>
        <p:nvPr/>
      </p:nvGrpSpPr>
      <p:grpSpPr>
        <a:xfrm>
          <a:off x="0" y="0"/>
          <a:ext cx="0" cy="0"/>
          <a:chOff x="0" y="0"/>
          <a:chExt cx="0" cy="0"/>
        </a:xfrm>
      </p:grpSpPr>
      <p:sp>
        <p:nvSpPr>
          <p:cNvPr id="10" name="Rechteck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de-DE" sz="1800" dirty="0"/>
          </a:p>
        </p:txBody>
      </p:sp>
      <p:sp>
        <p:nvSpPr>
          <p:cNvPr id="11" name="Freihand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de-DE" sz="1800" dirty="0"/>
          </a:p>
        </p:txBody>
      </p:sp>
      <p:sp>
        <p:nvSpPr>
          <p:cNvPr id="12" name="Freihand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de-DE" sz="1800" dirty="0"/>
          </a:p>
        </p:txBody>
      </p:sp>
      <p:sp>
        <p:nvSpPr>
          <p:cNvPr id="2" name="Titel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dirty="0"/>
          </a:p>
        </p:txBody>
      </p:sp>
      <p:sp>
        <p:nvSpPr>
          <p:cNvPr id="15" name="Bildplatzhalter 14"/>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de-DE" smtClean="0"/>
              <a:t>Bild durch Klicken auf Symbol hinzufügen</a:t>
            </a:r>
            <a:endParaRPr lang="de-DE" dirty="0"/>
          </a:p>
        </p:txBody>
      </p:sp>
      <p:sp>
        <p:nvSpPr>
          <p:cNvPr id="16" name="Hinweistext"/>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a:buNone/>
            </a:pPr>
            <a:r>
              <a:rPr lang="de-DE" sz="1200" b="1" i="1" dirty="0" smtClean="0">
                <a:solidFill>
                  <a:schemeClr val="lt1"/>
                </a:solidFill>
                <a:latin typeface="Arial"/>
                <a:ea typeface="+mn-ea"/>
                <a:cs typeface="Arial"/>
              </a:rPr>
              <a:t>HINWEIS:</a:t>
            </a:r>
          </a:p>
          <a:p>
            <a:pPr algn="l" defTabSz="914400">
              <a:buNone/>
            </a:pPr>
            <a:r>
              <a:rPr lang="de-DE" sz="1200" b="0" i="1" dirty="0" smtClean="0">
                <a:solidFill>
                  <a:schemeClr val="lt1"/>
                </a:solidFill>
                <a:latin typeface="Arial"/>
                <a:ea typeface="+mn-ea"/>
                <a:cs typeface="Arial"/>
              </a:rPr>
              <a:t>Wenn Sie das Bild auf der Folie ändern möchten, markieren und löschen Sie es. Klicken Sie dann im Platzhalter auf das Symbol für Bilder, um ein eigenes Bild einzufügen.</a:t>
            </a:r>
            <a:endParaRPr lang="de-DE" sz="1200" b="0" i="1" dirty="0">
              <a:solidFill>
                <a:schemeClr val="lt1"/>
              </a:solidFill>
              <a:latin typeface="Arial"/>
              <a:ea typeface="+mn-ea"/>
              <a:cs typeface="Arial"/>
            </a:endParaRPr>
          </a:p>
        </p:txBody>
      </p:sp>
    </p:spTree>
    <p:extLst>
      <p:ext uri="{BB962C8B-B14F-4D97-AF65-F5344CB8AC3E}">
        <p14:creationId xmlns:p14="http://schemas.microsoft.com/office/powerpoint/2010/main" val="24028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7" name="Rechteck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de-DE" sz="1800" dirty="0"/>
          </a:p>
        </p:txBody>
      </p:sp>
      <p:sp>
        <p:nvSpPr>
          <p:cNvPr id="8" name="Freihand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de-DE" sz="1800" dirty="0"/>
          </a:p>
        </p:txBody>
      </p:sp>
      <p:sp>
        <p:nvSpPr>
          <p:cNvPr id="9" name="Freihand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de-DE" sz="1800" dirty="0"/>
          </a:p>
        </p:txBody>
      </p:sp>
      <p:sp>
        <p:nvSpPr>
          <p:cNvPr id="10" name="Freihand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de-DE" sz="1800" dirty="0"/>
          </a:p>
        </p:txBody>
      </p:sp>
      <p:sp>
        <p:nvSpPr>
          <p:cNvPr id="2" name="Titel 1"/>
          <p:cNvSpPr>
            <a:spLocks noGrp="1"/>
          </p:cNvSpPr>
          <p:nvPr>
            <p:ph type="title"/>
          </p:nvPr>
        </p:nvSpPr>
        <p:spPr>
          <a:xfrm>
            <a:off x="1295398" y="2914650"/>
            <a:ext cx="8046720" cy="1557338"/>
          </a:xfrm>
        </p:spPr>
        <p:txBody>
          <a:bodyPr anchor="b">
            <a:normAutofit/>
          </a:bodyPr>
          <a:lstStyle>
            <a:lvl1pPr>
              <a:defRPr sz="3200">
                <a:solidFill>
                  <a:schemeClr val="tx1"/>
                </a:solidFill>
              </a:defRPr>
            </a:lvl1pPr>
          </a:lstStyle>
          <a:p>
            <a:r>
              <a:rPr lang="de-DE" smtClean="0"/>
              <a:t>Titelmasterformat durch Klicken bearbeiten</a:t>
            </a:r>
            <a:endParaRPr lang="de-DE" dirty="0"/>
          </a:p>
        </p:txBody>
      </p:sp>
      <p:sp>
        <p:nvSpPr>
          <p:cNvPr id="3" name="Textplatzhalt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Tree>
    <p:extLst>
      <p:ext uri="{BB962C8B-B14F-4D97-AF65-F5344CB8AC3E}">
        <p14:creationId xmlns:p14="http://schemas.microsoft.com/office/powerpoint/2010/main" val="15196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3" name="Inhaltsplatzhalter 2"/>
          <p:cNvSpPr>
            <a:spLocks noGrp="1"/>
          </p:cNvSpPr>
          <p:nvPr>
            <p:ph sz="half"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6324600" y="1828799"/>
            <a:ext cx="4572000" cy="4343401"/>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A79A3335-6331-4872-A8B7-ECD55539F4D0}" type="datetimeFigureOut">
              <a:rPr lang="de-DE" smtClean="0"/>
              <a:t>17.09.2013</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A7F8E3F6-DE14-48B2-B2BC-6FABA9630FB8}" type="slidenum">
              <a:rPr lang="de-DE" smtClean="0"/>
              <a:t>‹Nr.›</a:t>
            </a:fld>
            <a:endParaRPr lang="de-DE" dirty="0"/>
          </a:p>
        </p:txBody>
      </p:sp>
    </p:spTree>
    <p:extLst>
      <p:ext uri="{BB962C8B-B14F-4D97-AF65-F5344CB8AC3E}">
        <p14:creationId xmlns:p14="http://schemas.microsoft.com/office/powerpoint/2010/main" val="24482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295400" y="255134"/>
            <a:ext cx="9601200" cy="1036850"/>
          </a:xfrm>
        </p:spPr>
        <p:txBody>
          <a:bodyPr/>
          <a:lstStyle/>
          <a:p>
            <a:r>
              <a:rPr lang="de-DE" smtClean="0"/>
              <a:t>Titelmasterformat durch Klicken bearbeiten</a:t>
            </a:r>
            <a:endParaRPr lang="de-DE" dirty="0"/>
          </a:p>
        </p:txBody>
      </p:sp>
      <p:sp>
        <p:nvSpPr>
          <p:cNvPr id="3" name="Textplatzhalter 2"/>
          <p:cNvSpPr>
            <a:spLocks noGrp="1"/>
          </p:cNvSpPr>
          <p:nvPr>
            <p:ph type="body" idx="1"/>
          </p:nvPr>
        </p:nvSpPr>
        <p:spPr>
          <a:xfrm>
            <a:off x="1295400" y="18288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1295400" y="2705100"/>
            <a:ext cx="4572000" cy="34671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6324600" y="18288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324600" y="2705100"/>
            <a:ext cx="4572000" cy="34671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Datumsplatzhalter 6"/>
          <p:cNvSpPr>
            <a:spLocks noGrp="1"/>
          </p:cNvSpPr>
          <p:nvPr>
            <p:ph type="dt" sz="half" idx="10"/>
          </p:nvPr>
        </p:nvSpPr>
        <p:spPr/>
        <p:txBody>
          <a:bodyPr/>
          <a:lstStyle/>
          <a:p>
            <a:fld id="{A79A3335-6331-4872-A8B7-ECD55539F4D0}" type="datetimeFigureOut">
              <a:rPr lang="de-DE" smtClean="0"/>
              <a:t>17.09.2013</a:t>
            </a:fld>
            <a:endParaRPr lang="de-DE" dirty="0"/>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A7F8E3F6-DE14-48B2-B2BC-6FABA9630FB8}" type="slidenum">
              <a:rPr lang="de-DE" smtClean="0"/>
              <a:t>‹Nr.›</a:t>
            </a:fld>
            <a:endParaRPr lang="de-DE" dirty="0"/>
          </a:p>
        </p:txBody>
      </p:sp>
    </p:spTree>
    <p:extLst>
      <p:ext uri="{BB962C8B-B14F-4D97-AF65-F5344CB8AC3E}">
        <p14:creationId xmlns:p14="http://schemas.microsoft.com/office/powerpoint/2010/main" val="26023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A79A3335-6331-4872-A8B7-ECD55539F4D0}" type="datetimeFigureOut">
              <a:rPr lang="de-DE" smtClean="0"/>
              <a:t>17.09.2013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A7F8E3F6-DE14-48B2-B2BC-6FABA9630FB8}" type="slidenum">
              <a:rPr lang="de-DE" smtClean="0"/>
              <a:t>‹Nr.›</a:t>
            </a:fld>
            <a:endParaRPr lang="de-DE" dirty="0"/>
          </a:p>
        </p:txBody>
      </p:sp>
    </p:spTree>
    <p:extLst>
      <p:ext uri="{BB962C8B-B14F-4D97-AF65-F5344CB8AC3E}">
        <p14:creationId xmlns:p14="http://schemas.microsoft.com/office/powerpoint/2010/main" val="33973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79A3335-6331-4872-A8B7-ECD55539F4D0}" type="datetimeFigureOut">
              <a:rPr lang="de-DE" smtClean="0"/>
              <a:t>17.09.2013</a:t>
            </a:fld>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A7F8E3F6-DE14-48B2-B2BC-6FABA9630FB8}" type="slidenum">
              <a:rPr lang="de-DE" smtClean="0"/>
              <a:t>‹Nr.›</a:t>
            </a:fld>
            <a:endParaRPr lang="de-DE" dirty="0"/>
          </a:p>
        </p:txBody>
      </p:sp>
    </p:spTree>
    <p:extLst>
      <p:ext uri="{BB962C8B-B14F-4D97-AF65-F5344CB8AC3E}">
        <p14:creationId xmlns:p14="http://schemas.microsoft.com/office/powerpoint/2010/main" val="29836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p:txBody>
          <a:bodyPr anchor="b"/>
          <a:lstStyle>
            <a:lvl1pPr>
              <a:defRPr sz="3200"/>
            </a:lvl1pPr>
          </a:lstStyle>
          <a:p>
            <a:r>
              <a:rPr lang="de-DE" smtClean="0"/>
              <a:t>Titelmasterformat durch Klicken bearbeiten</a:t>
            </a:r>
            <a:endParaRPr lang="de-DE" dirty="0"/>
          </a:p>
        </p:txBody>
      </p:sp>
      <p:sp>
        <p:nvSpPr>
          <p:cNvPr id="3" name="Inhaltsplatzhalter 2"/>
          <p:cNvSpPr>
            <a:spLocks noGrp="1"/>
          </p:cNvSpPr>
          <p:nvPr>
            <p:ph idx="1"/>
          </p:nvPr>
        </p:nvSpPr>
        <p:spPr>
          <a:xfrm>
            <a:off x="4728209" y="18288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Textplatzhalt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A79A3335-6331-4872-A8B7-ECD55539F4D0}" type="datetimeFigureOut">
              <a:rPr lang="de-DE" smtClean="0"/>
              <a:t>17.09.2013</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A7F8E3F6-DE14-48B2-B2BC-6FABA9630FB8}" type="slidenum">
              <a:rPr lang="de-DE" smtClean="0"/>
              <a:t>‹Nr.›</a:t>
            </a:fld>
            <a:endParaRPr lang="de-DE" dirty="0"/>
          </a:p>
        </p:txBody>
      </p:sp>
    </p:spTree>
    <p:extLst>
      <p:ext uri="{BB962C8B-B14F-4D97-AF65-F5344CB8AC3E}">
        <p14:creationId xmlns:p14="http://schemas.microsoft.com/office/powerpoint/2010/main" val="2547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hteck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platzhalt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4" name="Datumsplatzhalter 3"/>
          <p:cNvSpPr>
            <a:spLocks noGrp="1"/>
          </p:cNvSpPr>
          <p:nvPr>
            <p:ph type="dt" sz="half" idx="2"/>
          </p:nvPr>
        </p:nvSpPr>
        <p:spPr>
          <a:xfrm>
            <a:off x="7791449" y="6374999"/>
            <a:ext cx="1480705" cy="274320"/>
          </a:xfrm>
          <a:prstGeom prst="rect">
            <a:avLst/>
          </a:prstGeom>
        </p:spPr>
        <p:txBody>
          <a:bodyPr vert="horz" lIns="91440" tIns="45720" rIns="91440" bIns="45720" rtlCol="0" anchor="ctr"/>
          <a:lstStyle>
            <a:lvl1pPr algn="r">
              <a:defRPr sz="1000">
                <a:solidFill>
                  <a:schemeClr val="tx1"/>
                </a:solidFill>
              </a:defRPr>
            </a:lvl1pPr>
          </a:lstStyle>
          <a:p>
            <a:fld id="{A79A3335-6331-4872-A8B7-ECD55539F4D0}" type="datetimeFigureOut">
              <a:rPr lang="de-DE" smtClean="0"/>
              <a:pPr/>
              <a:t>17.09.2013</a:t>
            </a:fld>
            <a:endParaRPr lang="de-DE" dirty="0"/>
          </a:p>
        </p:txBody>
      </p:sp>
      <p:sp>
        <p:nvSpPr>
          <p:cNvPr id="5" name="Fußzeilenplatzhalt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000">
                <a:solidFill>
                  <a:schemeClr val="tx1"/>
                </a:solidFill>
              </a:defRPr>
            </a:lvl1pPr>
          </a:lstStyle>
          <a:p>
            <a:endParaRPr lang="de-DE" dirty="0"/>
          </a:p>
        </p:txBody>
      </p:sp>
      <p:sp>
        <p:nvSpPr>
          <p:cNvPr id="6" name="Foliennummernplatzhalter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000">
                <a:solidFill>
                  <a:schemeClr val="tx1"/>
                </a:solidFill>
              </a:defRPr>
            </a:lvl1pPr>
          </a:lstStyle>
          <a:p>
            <a:fld id="{A7F8E3F6-DE14-48B2-B2BC-6FABA9630FB8}" type="slidenum">
              <a:rPr lang="de-DE" smtClean="0"/>
              <a:pPr/>
              <a:t>‹Nr.›</a:t>
            </a:fld>
            <a:endParaRPr lang="de-DE" dirty="0"/>
          </a:p>
        </p:txBody>
      </p:sp>
    </p:spTree>
    <p:extLst>
      <p:ext uri="{BB962C8B-B14F-4D97-AF65-F5344CB8AC3E}">
        <p14:creationId xmlns:p14="http://schemas.microsoft.com/office/powerpoint/2010/main" val="25947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7"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l" defTabSz="914400">
              <a:spcBef>
                <a:spcPct val="0"/>
              </a:spcBef>
              <a:buNone/>
            </a:pPr>
            <a:r>
              <a:rPr lang="de-DE" sz="4000" b="0" i="0" dirty="0" smtClean="0">
                <a:solidFill>
                  <a:srgbClr val="595959"/>
                </a:solidFill>
                <a:latin typeface="Book Antiqua"/>
              </a:rPr>
              <a:t>Hobby: </a:t>
            </a:r>
            <a:br>
              <a:rPr lang="de-DE" sz="4000" b="0" i="0" dirty="0" smtClean="0">
                <a:solidFill>
                  <a:srgbClr val="595959"/>
                </a:solidFill>
                <a:latin typeface="Book Antiqua"/>
              </a:rPr>
            </a:br>
            <a:r>
              <a:rPr lang="de-DE" sz="4000" b="0" i="0" dirty="0" smtClean="0">
                <a:solidFill>
                  <a:srgbClr val="595959"/>
                </a:solidFill>
                <a:latin typeface="Book Antiqua"/>
              </a:rPr>
              <a:t>HDR- Fotografie</a:t>
            </a:r>
            <a:endParaRPr lang="de-DE" dirty="0"/>
          </a:p>
        </p:txBody>
      </p:sp>
      <p:sp>
        <p:nvSpPr>
          <p:cNvPr id="3" name="Untertitel 2"/>
          <p:cNvSpPr>
            <a:spLocks noGrp="1"/>
          </p:cNvSpPr>
          <p:nvPr>
            <p:ph type="subTitle" idx="1"/>
          </p:nvPr>
        </p:nvSpPr>
        <p:spPr/>
        <p:txBody>
          <a:bodyPr/>
          <a:lstStyle/>
          <a:p>
            <a:pPr marL="0" indent="0" algn="l">
              <a:buNone/>
            </a:pPr>
            <a:r>
              <a:rPr lang="de-DE" dirty="0" smtClean="0"/>
              <a:t>Christian Haberl</a:t>
            </a:r>
            <a:endParaRPr lang="de-DE" dirty="0"/>
          </a:p>
        </p:txBody>
      </p:sp>
      <p:pic>
        <p:nvPicPr>
          <p:cNvPr id="6" name="Bildplatzhalt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544" r="23544"/>
          <a:stretch>
            <a:fillRect/>
          </a:stretch>
        </p:blipFill>
        <p:spPr/>
      </p:pic>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AT" dirty="0" smtClean="0"/>
              <a:t>„I</a:t>
            </a:r>
            <a:r>
              <a:rPr lang="en-US" dirty="0" smtClean="0"/>
              <a:t>f </a:t>
            </a:r>
            <a:r>
              <a:rPr lang="en-US" dirty="0"/>
              <a:t>you want your pictures to be better, stand in front of more interesting stuff. </a:t>
            </a:r>
            <a:r>
              <a:rPr lang="de-AT" dirty="0" smtClean="0"/>
              <a:t>“</a:t>
            </a:r>
            <a:endParaRPr lang="de-AT" dirty="0"/>
          </a:p>
        </p:txBody>
      </p:sp>
      <p:sp>
        <p:nvSpPr>
          <p:cNvPr id="3" name="Untertitel 2"/>
          <p:cNvSpPr>
            <a:spLocks noGrp="1"/>
          </p:cNvSpPr>
          <p:nvPr>
            <p:ph type="subTitle" idx="1"/>
          </p:nvPr>
        </p:nvSpPr>
        <p:spPr/>
        <p:txBody>
          <a:bodyPr/>
          <a:lstStyle/>
          <a:p>
            <a:r>
              <a:rPr lang="de-AT" dirty="0"/>
              <a:t>Jim </a:t>
            </a:r>
            <a:r>
              <a:rPr lang="de-AT" dirty="0" smtClean="0"/>
              <a:t>Richardson, </a:t>
            </a:r>
            <a:br>
              <a:rPr lang="de-AT" dirty="0" smtClean="0"/>
            </a:br>
            <a:r>
              <a:rPr lang="de-AT" dirty="0" smtClean="0"/>
              <a:t>Fotograf National </a:t>
            </a:r>
            <a:r>
              <a:rPr lang="de-AT" dirty="0" err="1" smtClean="0"/>
              <a:t>Geographic</a:t>
            </a:r>
            <a:endParaRPr lang="de-AT" dirty="0"/>
          </a:p>
        </p:txBody>
      </p:sp>
      <p:pic>
        <p:nvPicPr>
          <p:cNvPr id="5" name="Bildplatzhalt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208" r="20208"/>
          <a:stretch>
            <a:fillRect/>
          </a:stretch>
        </p:blipFill>
        <p:spPr/>
      </p:pic>
    </p:spTree>
    <p:extLst>
      <p:ext uri="{BB962C8B-B14F-4D97-AF65-F5344CB8AC3E}">
        <p14:creationId xmlns:p14="http://schemas.microsoft.com/office/powerpoint/2010/main" val="86589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AT" dirty="0" smtClean="0"/>
              <a:t>Vier Geheimnisse der HDR-Fotografie</a:t>
            </a:r>
            <a:endParaRPr lang="de-AT" dirty="0"/>
          </a:p>
        </p:txBody>
      </p:sp>
      <p:sp>
        <p:nvSpPr>
          <p:cNvPr id="3" name="Untertitel 2"/>
          <p:cNvSpPr>
            <a:spLocks noGrp="1"/>
          </p:cNvSpPr>
          <p:nvPr>
            <p:ph type="subTitle" idx="1"/>
          </p:nvPr>
        </p:nvSpPr>
        <p:spPr/>
        <p:txBody>
          <a:bodyPr/>
          <a:lstStyle/>
          <a:p>
            <a:pPr marL="457200" indent="-457200">
              <a:buFont typeface="+mj-lt"/>
              <a:buAutoNum type="arabicPeriod" startAt="2"/>
            </a:pPr>
            <a:r>
              <a:rPr lang="de-AT" dirty="0" smtClean="0"/>
              <a:t>HDR ist Software-gesteuert</a:t>
            </a:r>
          </a:p>
          <a:p>
            <a:pPr marL="457200" indent="-457200">
              <a:buFont typeface="Arial" panose="020B0604020202020204" pitchFamily="34" charset="0"/>
              <a:buChar char="•"/>
            </a:pPr>
            <a:endParaRPr lang="de-AT" dirty="0"/>
          </a:p>
        </p:txBody>
      </p:sp>
      <p:pic>
        <p:nvPicPr>
          <p:cNvPr id="5" name="Bildplatzhalter 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3606" r="23606"/>
          <a:stretch>
            <a:fillRect/>
          </a:stretch>
        </p:blipFill>
        <p:spPr/>
      </p:pic>
    </p:spTree>
    <p:extLst>
      <p:ext uri="{BB962C8B-B14F-4D97-AF65-F5344CB8AC3E}">
        <p14:creationId xmlns:p14="http://schemas.microsoft.com/office/powerpoint/2010/main" val="315948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AT" dirty="0" smtClean="0"/>
              <a:t>Vier Geheimnisse der HDR-Fotografie</a:t>
            </a:r>
            <a:endParaRPr lang="de-AT" dirty="0"/>
          </a:p>
        </p:txBody>
      </p:sp>
      <p:sp>
        <p:nvSpPr>
          <p:cNvPr id="3" name="Untertitel 2"/>
          <p:cNvSpPr>
            <a:spLocks noGrp="1"/>
          </p:cNvSpPr>
          <p:nvPr>
            <p:ph type="subTitle" idx="1"/>
          </p:nvPr>
        </p:nvSpPr>
        <p:spPr/>
        <p:txBody>
          <a:bodyPr/>
          <a:lstStyle/>
          <a:p>
            <a:pPr marL="457200" indent="-457200">
              <a:buFont typeface="+mj-lt"/>
              <a:buAutoNum type="arabicPeriod" startAt="3"/>
            </a:pPr>
            <a:r>
              <a:rPr lang="de-AT" dirty="0" smtClean="0"/>
              <a:t>Einstellungen sind Geschmackssache</a:t>
            </a:r>
            <a:endParaRPr lang="de-AT" dirty="0"/>
          </a:p>
        </p:txBody>
      </p:sp>
      <p:pic>
        <p:nvPicPr>
          <p:cNvPr id="5" name="Bildplatzhalter 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8053" r="28053"/>
          <a:stretch>
            <a:fillRect/>
          </a:stretch>
        </p:blipFill>
        <p:spPr/>
      </p:pic>
    </p:spTree>
    <p:extLst>
      <p:ext uri="{BB962C8B-B14F-4D97-AF65-F5344CB8AC3E}">
        <p14:creationId xmlns:p14="http://schemas.microsoft.com/office/powerpoint/2010/main" val="419192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AT" dirty="0" smtClean="0"/>
              <a:t>Vier Geheimnisse der HDR-Fotografie</a:t>
            </a:r>
            <a:endParaRPr lang="de-AT" dirty="0"/>
          </a:p>
        </p:txBody>
      </p:sp>
      <p:sp>
        <p:nvSpPr>
          <p:cNvPr id="3" name="Untertitel 2"/>
          <p:cNvSpPr>
            <a:spLocks noGrp="1"/>
          </p:cNvSpPr>
          <p:nvPr>
            <p:ph type="subTitle" idx="1"/>
          </p:nvPr>
        </p:nvSpPr>
        <p:spPr/>
        <p:txBody>
          <a:bodyPr/>
          <a:lstStyle/>
          <a:p>
            <a:pPr marL="457200" indent="-457200">
              <a:buFont typeface="+mj-lt"/>
              <a:buAutoNum type="arabicPeriod" startAt="4"/>
            </a:pPr>
            <a:r>
              <a:rPr lang="de-AT" dirty="0" smtClean="0"/>
              <a:t>Post-Processing</a:t>
            </a:r>
            <a:endParaRPr lang="de-AT" dirty="0"/>
          </a:p>
        </p:txBody>
      </p:sp>
      <p:pic>
        <p:nvPicPr>
          <p:cNvPr id="6" name="Bildplatzhalt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552" r="23552"/>
          <a:stretch>
            <a:fillRect/>
          </a:stretch>
        </p:blipFill>
        <p:spPr/>
      </p:pic>
    </p:spTree>
    <p:extLst>
      <p:ext uri="{BB962C8B-B14F-4D97-AF65-F5344CB8AC3E}">
        <p14:creationId xmlns:p14="http://schemas.microsoft.com/office/powerpoint/2010/main" val="272072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smtClean="0"/>
              <a:t>Wozu HDR?</a:t>
            </a:r>
            <a:endParaRPr lang="de-AT" dirty="0"/>
          </a:p>
        </p:txBody>
      </p:sp>
      <p:sp>
        <p:nvSpPr>
          <p:cNvPr id="6" name="Inhaltsplatzhalter 5"/>
          <p:cNvSpPr>
            <a:spLocks noGrp="1"/>
          </p:cNvSpPr>
          <p:nvPr>
            <p:ph idx="1"/>
          </p:nvPr>
        </p:nvSpPr>
        <p:spPr/>
        <p:txBody>
          <a:bodyPr/>
          <a:lstStyle/>
          <a:p>
            <a:pPr marL="457200" indent="-457200">
              <a:buFont typeface="+mj-lt"/>
              <a:buAutoNum type="arabicPeriod"/>
            </a:pPr>
            <a:r>
              <a:rPr lang="de-AT" dirty="0" smtClean="0"/>
              <a:t>Natürlich </a:t>
            </a:r>
            <a:r>
              <a:rPr lang="de-AT" dirty="0"/>
              <a:t>wirkende Fotos machen, die der tatsächlichen Lichtstimmung am nächsten kommen, </a:t>
            </a:r>
            <a:r>
              <a:rPr lang="de-AT" dirty="0" smtClean="0"/>
              <a:t>trotz des eingeschränkten Dynamikumfangs am Bildschirm oder Papier. </a:t>
            </a:r>
          </a:p>
          <a:p>
            <a:pPr marL="457200" indent="-457200">
              <a:buFont typeface="+mj-lt"/>
              <a:buAutoNum type="arabicPeriod"/>
            </a:pPr>
            <a:r>
              <a:rPr lang="de-AT" dirty="0" smtClean="0"/>
              <a:t>Künstlerisch übertriebene Effekte, dort wo es Sinn ergibt um bestimmte Details oder Stimmungen hervorzuheben.</a:t>
            </a:r>
            <a:endParaRPr lang="de-AT" dirty="0"/>
          </a:p>
        </p:txBody>
      </p:sp>
    </p:spTree>
    <p:extLst>
      <p:ext uri="{BB962C8B-B14F-4D97-AF65-F5344CB8AC3E}">
        <p14:creationId xmlns:p14="http://schemas.microsoft.com/office/powerpoint/2010/main" val="247545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Dynamikumfang</a:t>
            </a:r>
            <a:endParaRPr lang="de-AT"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02380" y="1828800"/>
            <a:ext cx="4587240" cy="4343400"/>
          </a:xfrm>
        </p:spPr>
      </p:pic>
      <p:sp>
        <p:nvSpPr>
          <p:cNvPr id="5" name="Rechteck 4"/>
          <p:cNvSpPr/>
          <p:nvPr/>
        </p:nvSpPr>
        <p:spPr>
          <a:xfrm>
            <a:off x="1295400" y="3246280"/>
            <a:ext cx="2272748" cy="2462213"/>
          </a:xfrm>
          <a:prstGeom prst="rect">
            <a:avLst/>
          </a:prstGeom>
        </p:spPr>
        <p:txBody>
          <a:bodyPr wrap="square">
            <a:spAutoFit/>
          </a:bodyPr>
          <a:lstStyle/>
          <a:p>
            <a:r>
              <a:rPr lang="de-DE" sz="1400" dirty="0">
                <a:latin typeface="Arial" panose="020B0604020202020204" pitchFamily="34" charset="0"/>
                <a:ea typeface="Times New Roman" panose="02020603050405020304" pitchFamily="18" charset="0"/>
              </a:rPr>
              <a:t>Unser </a:t>
            </a:r>
            <a:r>
              <a:rPr lang="de-DE" sz="1400" b="1" dirty="0">
                <a:latin typeface="Arial" panose="020B0604020202020204" pitchFamily="34" charset="0"/>
                <a:ea typeface="Times New Roman" panose="02020603050405020304" pitchFamily="18" charset="0"/>
              </a:rPr>
              <a:t>Auge</a:t>
            </a:r>
            <a:r>
              <a:rPr lang="de-DE" sz="1400" dirty="0">
                <a:latin typeface="Arial" panose="020B0604020202020204" pitchFamily="34" charset="0"/>
                <a:ea typeface="Times New Roman" panose="02020603050405020304" pitchFamily="18" charset="0"/>
              </a:rPr>
              <a:t> kann einen Kontrastumfang von 14 Blenden leicht umfassen, anders ausgedrückt von mindestens vier Größenordnungen, in Zahlen: 10.000:1 – zehntausend unterschiedliche Helligkeitsstufen kann es wahrnehmen.</a:t>
            </a:r>
            <a:endParaRPr lang="de-AT" sz="1400" dirty="0"/>
          </a:p>
        </p:txBody>
      </p:sp>
    </p:spTree>
    <p:extLst>
      <p:ext uri="{BB962C8B-B14F-4D97-AF65-F5344CB8AC3E}">
        <p14:creationId xmlns:p14="http://schemas.microsoft.com/office/powerpoint/2010/main" val="183304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Checkliste HDR-Aufnahme</a:t>
            </a:r>
            <a:endParaRPr lang="de-AT" dirty="0"/>
          </a:p>
        </p:txBody>
      </p:sp>
      <p:sp>
        <p:nvSpPr>
          <p:cNvPr id="4" name="Inhaltsplatzhalter 3"/>
          <p:cNvSpPr>
            <a:spLocks noGrp="1"/>
          </p:cNvSpPr>
          <p:nvPr>
            <p:ph sz="half" idx="1"/>
          </p:nvPr>
        </p:nvSpPr>
        <p:spPr>
          <a:xfrm>
            <a:off x="1295400" y="1828800"/>
            <a:ext cx="4934484" cy="4343400"/>
          </a:xfrm>
        </p:spPr>
        <p:txBody>
          <a:bodyPr>
            <a:normAutofit fontScale="85000" lnSpcReduction="20000"/>
          </a:bodyPr>
          <a:lstStyle/>
          <a:p>
            <a:pPr marL="457200" indent="-457200">
              <a:buFont typeface="+mj-lt"/>
              <a:buAutoNum type="arabicPeriod"/>
            </a:pPr>
            <a:r>
              <a:rPr lang="de-AT" dirty="0" smtClean="0"/>
              <a:t>Stativ verwenden</a:t>
            </a:r>
          </a:p>
          <a:p>
            <a:pPr marL="457200" indent="-457200">
              <a:buFont typeface="+mj-lt"/>
              <a:buAutoNum type="arabicPeriod"/>
            </a:pPr>
            <a:r>
              <a:rPr lang="de-AT" dirty="0" smtClean="0"/>
              <a:t>RAW Format verwenden</a:t>
            </a:r>
          </a:p>
          <a:p>
            <a:pPr marL="457200" indent="-457200">
              <a:buFont typeface="+mj-lt"/>
              <a:buAutoNum type="arabicPeriod"/>
            </a:pPr>
            <a:r>
              <a:rPr lang="de-AT" dirty="0" smtClean="0"/>
              <a:t>ISO 100 verwenden</a:t>
            </a:r>
          </a:p>
          <a:p>
            <a:pPr marL="457200" indent="-457200">
              <a:buFont typeface="+mj-lt"/>
              <a:buAutoNum type="arabicPeriod"/>
            </a:pPr>
            <a:r>
              <a:rPr lang="de-AT" dirty="0" smtClean="0"/>
              <a:t>AV Modus für konstante Blende und Schärfentiefe</a:t>
            </a:r>
          </a:p>
          <a:p>
            <a:pPr marL="457200" indent="-457200">
              <a:buFont typeface="+mj-lt"/>
              <a:buAutoNum type="arabicPeriod"/>
            </a:pPr>
            <a:r>
              <a:rPr lang="de-AT" dirty="0" smtClean="0"/>
              <a:t>Auto </a:t>
            </a:r>
            <a:r>
              <a:rPr lang="de-AT" dirty="0" err="1" smtClean="0"/>
              <a:t>Exposure</a:t>
            </a:r>
            <a:r>
              <a:rPr lang="de-AT" dirty="0" smtClean="0"/>
              <a:t> </a:t>
            </a:r>
            <a:r>
              <a:rPr lang="de-AT" dirty="0" err="1" smtClean="0"/>
              <a:t>Bracketing</a:t>
            </a:r>
            <a:r>
              <a:rPr lang="de-AT" dirty="0" smtClean="0"/>
              <a:t> mit min 3 Aufnahmen und 2 Schritten</a:t>
            </a:r>
          </a:p>
          <a:p>
            <a:pPr marL="457200" indent="-457200">
              <a:buFont typeface="+mj-lt"/>
              <a:buAutoNum type="arabicPeriod"/>
            </a:pPr>
            <a:r>
              <a:rPr lang="de-AT" dirty="0"/>
              <a:t>Selbstauslöser oder Fernbedienung verwenden</a:t>
            </a:r>
          </a:p>
          <a:p>
            <a:pPr marL="457200" indent="-457200">
              <a:buFont typeface="+mj-lt"/>
              <a:buAutoNum type="arabicPeriod"/>
            </a:pPr>
            <a:r>
              <a:rPr lang="de-AT" dirty="0" smtClean="0"/>
              <a:t>Auslösen</a:t>
            </a:r>
          </a:p>
          <a:p>
            <a:pPr marL="457200" indent="-457200">
              <a:buFont typeface="+mj-lt"/>
              <a:buAutoNum type="arabicPeriod"/>
            </a:pPr>
            <a:r>
              <a:rPr lang="de-AT" dirty="0" err="1" smtClean="0"/>
              <a:t>Photomatix</a:t>
            </a:r>
            <a:r>
              <a:rPr lang="de-AT" dirty="0" smtClean="0"/>
              <a:t>: Zusammenfügen und </a:t>
            </a:r>
            <a:r>
              <a:rPr lang="de-AT" dirty="0" err="1" smtClean="0"/>
              <a:t>Tonemapping</a:t>
            </a:r>
            <a:endParaRPr lang="de-AT" dirty="0" smtClean="0"/>
          </a:p>
          <a:p>
            <a:pPr marL="457200" indent="-457200">
              <a:buFont typeface="+mj-lt"/>
              <a:buAutoNum type="arabicPeriod"/>
            </a:pPr>
            <a:endParaRPr lang="de-AT" dirty="0"/>
          </a:p>
        </p:txBody>
      </p:sp>
      <p:sp>
        <p:nvSpPr>
          <p:cNvPr id="5" name="Inhaltsplatzhalter 4"/>
          <p:cNvSpPr>
            <a:spLocks noGrp="1"/>
          </p:cNvSpPr>
          <p:nvPr>
            <p:ph sz="half" idx="2"/>
          </p:nvPr>
        </p:nvSpPr>
        <p:spPr/>
        <p:txBody>
          <a:bodyPr>
            <a:normAutofit fontScale="85000" lnSpcReduction="20000"/>
          </a:bodyPr>
          <a:lstStyle/>
          <a:p>
            <a:pPr marL="0" indent="0">
              <a:buNone/>
            </a:pPr>
            <a:r>
              <a:rPr lang="de-AT" dirty="0" smtClean="0"/>
              <a:t>Weitere Tipps:</a:t>
            </a:r>
          </a:p>
          <a:p>
            <a:r>
              <a:rPr lang="de-AT" dirty="0" smtClean="0"/>
              <a:t>Histogramm beachten</a:t>
            </a:r>
          </a:p>
          <a:p>
            <a:r>
              <a:rPr lang="de-AT" dirty="0" smtClean="0"/>
              <a:t>Möglichst hohe Schärfentiefe (kleine Blende)</a:t>
            </a:r>
          </a:p>
          <a:p>
            <a:r>
              <a:rPr lang="de-AT" dirty="0" smtClean="0"/>
              <a:t>Bei bewegten Objekten: Pseudo HDR</a:t>
            </a:r>
          </a:p>
          <a:p>
            <a:r>
              <a:rPr lang="de-AT" dirty="0" smtClean="0"/>
              <a:t>Bei Personen in der Szene: Mehrere Aufnahmen</a:t>
            </a:r>
          </a:p>
          <a:p>
            <a:r>
              <a:rPr lang="de-AT" dirty="0" smtClean="0"/>
              <a:t>Mehrere Kompositionen in Photoshop </a:t>
            </a:r>
            <a:r>
              <a:rPr lang="de-AT" dirty="0" err="1" smtClean="0"/>
              <a:t>mergen</a:t>
            </a:r>
            <a:endParaRPr lang="de-AT" dirty="0" smtClean="0"/>
          </a:p>
          <a:p>
            <a:r>
              <a:rPr lang="de-AT" dirty="0" smtClean="0"/>
              <a:t>ND-Filter für Gegenlicht</a:t>
            </a:r>
            <a:endParaRPr lang="de-AT" dirty="0"/>
          </a:p>
        </p:txBody>
      </p:sp>
    </p:spTree>
    <p:extLst>
      <p:ext uri="{BB962C8B-B14F-4D97-AF65-F5344CB8AC3E}">
        <p14:creationId xmlns:p14="http://schemas.microsoft.com/office/powerpoint/2010/main" val="145096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Gegenlicht HDR</a:t>
            </a:r>
            <a:endParaRPr lang="de-AT" dirty="0"/>
          </a:p>
        </p:txBody>
      </p:sp>
      <p:pic>
        <p:nvPicPr>
          <p:cNvPr id="5" name="Inhaltsplatzhalt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834686" y="1828800"/>
            <a:ext cx="6522627" cy="4343400"/>
          </a:xfrm>
        </p:spPr>
      </p:pic>
      <p:sp>
        <p:nvSpPr>
          <p:cNvPr id="4" name="Inhaltsplatzhalter 3"/>
          <p:cNvSpPr>
            <a:spLocks noGrp="1"/>
          </p:cNvSpPr>
          <p:nvPr>
            <p:ph sz="half" idx="2"/>
          </p:nvPr>
        </p:nvSpPr>
        <p:spPr/>
        <p:txBody>
          <a:bodyPr/>
          <a:lstStyle/>
          <a:p>
            <a:endParaRPr lang="de-AT"/>
          </a:p>
        </p:txBody>
      </p:sp>
    </p:spTree>
    <p:extLst>
      <p:ext uri="{BB962C8B-B14F-4D97-AF65-F5344CB8AC3E}">
        <p14:creationId xmlns:p14="http://schemas.microsoft.com/office/powerpoint/2010/main" val="1402176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0" y="-696602"/>
            <a:ext cx="12192000" cy="8120086"/>
          </a:xfrm>
        </p:spPr>
      </p:pic>
    </p:spTree>
    <p:extLst>
      <p:ext uri="{BB962C8B-B14F-4D97-AF65-F5344CB8AC3E}">
        <p14:creationId xmlns:p14="http://schemas.microsoft.com/office/powerpoint/2010/main" val="2263388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052" y="0"/>
            <a:ext cx="10299895" cy="6858000"/>
          </a:xfrm>
          <a:prstGeom prst="rect">
            <a:avLst/>
          </a:prstGeom>
        </p:spPr>
      </p:pic>
    </p:spTree>
    <p:extLst>
      <p:ext uri="{BB962C8B-B14F-4D97-AF65-F5344CB8AC3E}">
        <p14:creationId xmlns:p14="http://schemas.microsoft.com/office/powerpoint/2010/main" val="712253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9297" y="0"/>
            <a:ext cx="4393406" cy="6858000"/>
          </a:xfrm>
          <a:prstGeom prst="rect">
            <a:avLst/>
          </a:prstGeom>
        </p:spPr>
      </p:pic>
    </p:spTree>
    <p:extLst>
      <p:ext uri="{BB962C8B-B14F-4D97-AF65-F5344CB8AC3E}">
        <p14:creationId xmlns:p14="http://schemas.microsoft.com/office/powerpoint/2010/main" val="1313421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HDR bei Dunkelheit</a:t>
            </a:r>
            <a:endParaRPr lang="de-AT" dirty="0"/>
          </a:p>
        </p:txBody>
      </p:sp>
      <p:pic>
        <p:nvPicPr>
          <p:cNvPr id="5" name="Inhaltsplatzhalt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71305" y="1828800"/>
            <a:ext cx="6525295" cy="4343400"/>
          </a:xfrm>
        </p:spPr>
      </p:pic>
    </p:spTree>
    <p:extLst>
      <p:ext uri="{BB962C8B-B14F-4D97-AF65-F5344CB8AC3E}">
        <p14:creationId xmlns:p14="http://schemas.microsoft.com/office/powerpoint/2010/main" val="312856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nhaltsplatzhalt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685" y="0"/>
            <a:ext cx="10347158" cy="6887328"/>
          </a:xfrm>
          <a:prstGeom prst="rect">
            <a:avLst/>
          </a:prstGeom>
        </p:spPr>
      </p:pic>
    </p:spTree>
    <p:extLst>
      <p:ext uri="{BB962C8B-B14F-4D97-AF65-F5344CB8AC3E}">
        <p14:creationId xmlns:p14="http://schemas.microsoft.com/office/powerpoint/2010/main" val="899996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4978" y="0"/>
            <a:ext cx="10282043" cy="6858000"/>
          </a:xfrm>
          <a:prstGeom prst="rect">
            <a:avLst/>
          </a:prstGeom>
        </p:spPr>
      </p:pic>
    </p:spTree>
    <p:extLst>
      <p:ext uri="{BB962C8B-B14F-4D97-AF65-F5344CB8AC3E}">
        <p14:creationId xmlns:p14="http://schemas.microsoft.com/office/powerpoint/2010/main" val="3127804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047" y="0"/>
            <a:ext cx="10295906" cy="6858000"/>
          </a:xfrm>
          <a:prstGeom prst="rect">
            <a:avLst/>
          </a:prstGeom>
        </p:spPr>
      </p:pic>
    </p:spTree>
    <p:extLst>
      <p:ext uri="{BB962C8B-B14F-4D97-AF65-F5344CB8AC3E}">
        <p14:creationId xmlns:p14="http://schemas.microsoft.com/office/powerpoint/2010/main" val="37665407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133" y="0"/>
            <a:ext cx="10337734" cy="6858000"/>
          </a:xfrm>
          <a:prstGeom prst="rect">
            <a:avLst/>
          </a:prstGeom>
        </p:spPr>
      </p:pic>
    </p:spTree>
    <p:extLst>
      <p:ext uri="{BB962C8B-B14F-4D97-AF65-F5344CB8AC3E}">
        <p14:creationId xmlns:p14="http://schemas.microsoft.com/office/powerpoint/2010/main" val="20173014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809" y="0"/>
            <a:ext cx="10194382" cy="6858000"/>
          </a:xfrm>
          <a:prstGeom prst="rect">
            <a:avLst/>
          </a:prstGeom>
        </p:spPr>
      </p:pic>
    </p:spTree>
    <p:extLst>
      <p:ext uri="{BB962C8B-B14F-4D97-AF65-F5344CB8AC3E}">
        <p14:creationId xmlns:p14="http://schemas.microsoft.com/office/powerpoint/2010/main" val="19745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414504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530" y="0"/>
            <a:ext cx="10296939" cy="6858000"/>
          </a:xfrm>
          <a:prstGeom prst="rect">
            <a:avLst/>
          </a:prstGeom>
        </p:spPr>
      </p:pic>
    </p:spTree>
    <p:extLst>
      <p:ext uri="{BB962C8B-B14F-4D97-AF65-F5344CB8AC3E}">
        <p14:creationId xmlns:p14="http://schemas.microsoft.com/office/powerpoint/2010/main" val="26693332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047" y="0"/>
            <a:ext cx="10295906" cy="6858000"/>
          </a:xfrm>
          <a:prstGeom prst="rect">
            <a:avLst/>
          </a:prstGeom>
        </p:spPr>
      </p:pic>
    </p:spTree>
    <p:extLst>
      <p:ext uri="{BB962C8B-B14F-4D97-AF65-F5344CB8AC3E}">
        <p14:creationId xmlns:p14="http://schemas.microsoft.com/office/powerpoint/2010/main" val="31945428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72" y="0"/>
            <a:ext cx="10297056" cy="6858000"/>
          </a:xfrm>
          <a:prstGeom prst="rect">
            <a:avLst/>
          </a:prstGeom>
        </p:spPr>
      </p:pic>
    </p:spTree>
    <p:extLst>
      <p:ext uri="{BB962C8B-B14F-4D97-AF65-F5344CB8AC3E}">
        <p14:creationId xmlns:p14="http://schemas.microsoft.com/office/powerpoint/2010/main" val="28179614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spTree>
    <p:extLst>
      <p:ext uri="{BB962C8B-B14F-4D97-AF65-F5344CB8AC3E}">
        <p14:creationId xmlns:p14="http://schemas.microsoft.com/office/powerpoint/2010/main" val="3181290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Magic </a:t>
            </a:r>
            <a:r>
              <a:rPr lang="de-AT" dirty="0" err="1" smtClean="0"/>
              <a:t>Lantern</a:t>
            </a:r>
            <a:r>
              <a:rPr lang="de-AT" dirty="0" smtClean="0"/>
              <a:t> HDR</a:t>
            </a:r>
            <a:endParaRPr lang="de-AT" dirty="0"/>
          </a:p>
        </p:txBody>
      </p:sp>
      <p:sp>
        <p:nvSpPr>
          <p:cNvPr id="3" name="Inhaltsplatzhalter 2"/>
          <p:cNvSpPr>
            <a:spLocks noGrp="1"/>
          </p:cNvSpPr>
          <p:nvPr>
            <p:ph sz="half" idx="1"/>
          </p:nvPr>
        </p:nvSpPr>
        <p:spPr/>
        <p:txBody>
          <a:bodyPr/>
          <a:lstStyle/>
          <a:p>
            <a:endParaRPr lang="de-AT"/>
          </a:p>
        </p:txBody>
      </p:sp>
      <p:sp>
        <p:nvSpPr>
          <p:cNvPr id="4" name="Inhaltsplatzhalter 3"/>
          <p:cNvSpPr>
            <a:spLocks noGrp="1"/>
          </p:cNvSpPr>
          <p:nvPr>
            <p:ph sz="half" idx="2"/>
          </p:nvPr>
        </p:nvSpPr>
        <p:spPr/>
        <p:txBody>
          <a:bodyPr/>
          <a:lstStyle/>
          <a:p>
            <a:endParaRPr lang="de-AT"/>
          </a:p>
        </p:txBody>
      </p:sp>
      <p:pic>
        <p:nvPicPr>
          <p:cNvPr id="5" name="Grafik 4"/>
          <p:cNvPicPr>
            <a:picLocks noChangeAspect="1"/>
          </p:cNvPicPr>
          <p:nvPr/>
        </p:nvPicPr>
        <p:blipFill>
          <a:blip r:embed="rId2"/>
          <a:stretch>
            <a:fillRect/>
          </a:stretch>
        </p:blipFill>
        <p:spPr>
          <a:xfrm>
            <a:off x="2373605" y="1664062"/>
            <a:ext cx="7444790" cy="4672874"/>
          </a:xfrm>
          <a:prstGeom prst="rect">
            <a:avLst/>
          </a:prstGeom>
        </p:spPr>
      </p:pic>
    </p:spTree>
    <p:extLst>
      <p:ext uri="{BB962C8B-B14F-4D97-AF65-F5344CB8AC3E}">
        <p14:creationId xmlns:p14="http://schemas.microsoft.com/office/powerpoint/2010/main" val="1176925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Schritte Canon</a:t>
            </a:r>
            <a:endParaRPr lang="de-AT" dirty="0"/>
          </a:p>
        </p:txBody>
      </p:sp>
      <p:sp>
        <p:nvSpPr>
          <p:cNvPr id="3" name="Inhaltsplatzhalter 2"/>
          <p:cNvSpPr>
            <a:spLocks noGrp="1"/>
          </p:cNvSpPr>
          <p:nvPr>
            <p:ph sz="half" idx="1"/>
          </p:nvPr>
        </p:nvSpPr>
        <p:spPr/>
        <p:txBody>
          <a:bodyPr/>
          <a:lstStyle/>
          <a:p>
            <a:endParaRPr lang="de-AT"/>
          </a:p>
        </p:txBody>
      </p:sp>
      <p:sp>
        <p:nvSpPr>
          <p:cNvPr id="4" name="Inhaltsplatzhalter 3"/>
          <p:cNvSpPr>
            <a:spLocks noGrp="1"/>
          </p:cNvSpPr>
          <p:nvPr>
            <p:ph sz="half" idx="2"/>
          </p:nvPr>
        </p:nvSpPr>
        <p:spPr/>
        <p:txBody>
          <a:bodyPr/>
          <a:lstStyle/>
          <a:p>
            <a:endParaRPr lang="de-AT"/>
          </a:p>
        </p:txBody>
      </p:sp>
    </p:spTree>
    <p:extLst>
      <p:ext uri="{BB962C8B-B14F-4D97-AF65-F5344CB8AC3E}">
        <p14:creationId xmlns:p14="http://schemas.microsoft.com/office/powerpoint/2010/main" val="429227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72" y="0"/>
            <a:ext cx="10297056" cy="6858000"/>
          </a:xfrm>
          <a:prstGeom prst="rect">
            <a:avLst/>
          </a:prstGeom>
        </p:spPr>
      </p:pic>
    </p:spTree>
    <p:extLst>
      <p:ext uri="{BB962C8B-B14F-4D97-AF65-F5344CB8AC3E}">
        <p14:creationId xmlns:p14="http://schemas.microsoft.com/office/powerpoint/2010/main" val="1443518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p:cNvGraphicFramePr/>
          <p:nvPr>
            <p:extLst>
              <p:ext uri="{D42A27DB-BD31-4B8C-83A1-F6EECF244321}">
                <p14:modId xmlns:p14="http://schemas.microsoft.com/office/powerpoint/2010/main" val="199945234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6015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smtClean="0"/>
              <a:t>Agenda</a:t>
            </a:r>
            <a:endParaRPr lang="de-AT" dirty="0"/>
          </a:p>
        </p:txBody>
      </p:sp>
      <p:sp>
        <p:nvSpPr>
          <p:cNvPr id="6" name="Inhaltsplatzhalter 5"/>
          <p:cNvSpPr>
            <a:spLocks noGrp="1"/>
          </p:cNvSpPr>
          <p:nvPr>
            <p:ph idx="1"/>
          </p:nvPr>
        </p:nvSpPr>
        <p:spPr/>
        <p:txBody>
          <a:bodyPr/>
          <a:lstStyle/>
          <a:p>
            <a:r>
              <a:rPr lang="de-AT" dirty="0" smtClean="0"/>
              <a:t>Grundlegende Fragen zu HDR-Fotografie… </a:t>
            </a:r>
          </a:p>
          <a:p>
            <a:r>
              <a:rPr lang="de-AT" dirty="0" smtClean="0"/>
              <a:t>4 Geheimnisse der HDR Fotografie</a:t>
            </a:r>
          </a:p>
          <a:p>
            <a:r>
              <a:rPr lang="de-AT" dirty="0"/>
              <a:t>Wozu HDR</a:t>
            </a:r>
            <a:r>
              <a:rPr lang="de-AT" dirty="0" smtClean="0"/>
              <a:t>? – </a:t>
            </a:r>
            <a:br>
              <a:rPr lang="de-AT" dirty="0" smtClean="0"/>
            </a:br>
            <a:r>
              <a:rPr lang="de-AT" dirty="0" smtClean="0"/>
              <a:t>Dynamikumfang: Natur vs. Auge vs. Bildschirm vs. Papier</a:t>
            </a:r>
            <a:endParaRPr lang="de-AT" dirty="0"/>
          </a:p>
          <a:p>
            <a:r>
              <a:rPr lang="de-AT" dirty="0" smtClean="0"/>
              <a:t>Checkliste HDR-Aufnahme</a:t>
            </a:r>
          </a:p>
          <a:p>
            <a:r>
              <a:rPr lang="de-AT" dirty="0" smtClean="0"/>
              <a:t>Beispiele für HDR-Aufnahmen</a:t>
            </a:r>
          </a:p>
          <a:p>
            <a:r>
              <a:rPr lang="de-AT" dirty="0" smtClean="0"/>
              <a:t>Post-Processing und </a:t>
            </a:r>
            <a:r>
              <a:rPr lang="de-AT" dirty="0" err="1" smtClean="0"/>
              <a:t>Tonemapping</a:t>
            </a:r>
            <a:r>
              <a:rPr lang="de-AT" dirty="0" smtClean="0"/>
              <a:t> mit </a:t>
            </a:r>
            <a:r>
              <a:rPr lang="de-AT" dirty="0" err="1" smtClean="0"/>
              <a:t>Photomatix</a:t>
            </a:r>
            <a:r>
              <a:rPr lang="de-AT" dirty="0" smtClean="0"/>
              <a:t> &amp; Photoshop</a:t>
            </a:r>
          </a:p>
          <a:p>
            <a:r>
              <a:rPr lang="de-AT" dirty="0" smtClean="0"/>
              <a:t>Spezialsituationen</a:t>
            </a:r>
          </a:p>
          <a:p>
            <a:endParaRPr lang="de-AT" dirty="0"/>
          </a:p>
        </p:txBody>
      </p:sp>
    </p:spTree>
    <p:extLst>
      <p:ext uri="{BB962C8B-B14F-4D97-AF65-F5344CB8AC3E}">
        <p14:creationId xmlns:p14="http://schemas.microsoft.com/office/powerpoint/2010/main" val="8303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AT"/>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8241793"/>
          </a:xfrm>
        </p:spPr>
      </p:pic>
    </p:spTree>
    <p:extLst>
      <p:ext uri="{BB962C8B-B14F-4D97-AF65-F5344CB8AC3E}">
        <p14:creationId xmlns:p14="http://schemas.microsoft.com/office/powerpoint/2010/main" val="219158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AT" dirty="0" smtClean="0"/>
              <a:t>Vier Geheimnisse der HDR-Fotografie</a:t>
            </a:r>
            <a:endParaRPr lang="de-AT" dirty="0"/>
          </a:p>
        </p:txBody>
      </p:sp>
      <p:sp>
        <p:nvSpPr>
          <p:cNvPr id="3" name="Untertitel 2"/>
          <p:cNvSpPr>
            <a:spLocks noGrp="1"/>
          </p:cNvSpPr>
          <p:nvPr>
            <p:ph type="subTitle" idx="1"/>
          </p:nvPr>
        </p:nvSpPr>
        <p:spPr/>
        <p:txBody>
          <a:bodyPr/>
          <a:lstStyle/>
          <a:p>
            <a:pPr marL="457200" indent="-457200">
              <a:buFont typeface="+mj-lt"/>
              <a:buAutoNum type="arabicPeriod"/>
            </a:pPr>
            <a:r>
              <a:rPr lang="de-AT" dirty="0" smtClean="0"/>
              <a:t>Mach ein gutes Foto</a:t>
            </a:r>
          </a:p>
          <a:p>
            <a:pPr marL="800100" lvl="1" indent="-342900" algn="l">
              <a:buFont typeface="Arial" panose="020B0604020202020204" pitchFamily="34" charset="0"/>
              <a:buChar char="•"/>
            </a:pPr>
            <a:r>
              <a:rPr lang="de-AT" dirty="0" smtClean="0"/>
              <a:t>Interessante Fotos.</a:t>
            </a:r>
          </a:p>
          <a:p>
            <a:pPr marL="800100" lvl="1" indent="-342900" algn="l">
              <a:buFont typeface="Arial" panose="020B0604020202020204" pitchFamily="34" charset="0"/>
              <a:buChar char="•"/>
            </a:pPr>
            <a:r>
              <a:rPr lang="de-AT" dirty="0" smtClean="0"/>
              <a:t>Verständnis für Licht.</a:t>
            </a:r>
          </a:p>
          <a:p>
            <a:pPr marL="457200" indent="-457200">
              <a:buFont typeface="Arial" panose="020B0604020202020204" pitchFamily="34" charset="0"/>
              <a:buChar char="•"/>
            </a:pPr>
            <a:endParaRPr lang="de-AT" dirty="0"/>
          </a:p>
        </p:txBody>
      </p:sp>
      <p:sp>
        <p:nvSpPr>
          <p:cNvPr id="4" name="Bildplatzhalter 3"/>
          <p:cNvSpPr>
            <a:spLocks noGrp="1"/>
          </p:cNvSpPr>
          <p:nvPr>
            <p:ph type="pic" sz="quarter" idx="10"/>
          </p:nvPr>
        </p:nvSpPr>
        <p:spPr/>
      </p:sp>
    </p:spTree>
    <p:extLst>
      <p:ext uri="{BB962C8B-B14F-4D97-AF65-F5344CB8AC3E}">
        <p14:creationId xmlns:p14="http://schemas.microsoft.com/office/powerpoint/2010/main" val="239138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fontScale="90000"/>
          </a:bodyPr>
          <a:lstStyle/>
          <a:p>
            <a:r>
              <a:rPr lang="de-AT" dirty="0"/>
              <a:t>„HDR kann ein gutes Bild besser machen, aber es kann kein schlechtes Bild gut </a:t>
            </a:r>
            <a:r>
              <a:rPr lang="de-AT" dirty="0" smtClean="0"/>
              <a:t>machen“</a:t>
            </a:r>
            <a:endParaRPr lang="de-AT" dirty="0"/>
          </a:p>
        </p:txBody>
      </p:sp>
      <p:sp>
        <p:nvSpPr>
          <p:cNvPr id="3" name="Inhaltsplatzhalter 2"/>
          <p:cNvSpPr>
            <a:spLocks noGrp="1"/>
          </p:cNvSpPr>
          <p:nvPr>
            <p:ph type="subTitle" idx="1"/>
          </p:nvPr>
        </p:nvSpPr>
        <p:spPr/>
        <p:txBody>
          <a:bodyPr/>
          <a:lstStyle/>
          <a:p>
            <a:r>
              <a:rPr lang="de-AT" dirty="0" smtClean="0"/>
              <a:t>Alan Kesselhaut, </a:t>
            </a:r>
            <a:br>
              <a:rPr lang="de-AT" dirty="0" smtClean="0"/>
            </a:br>
            <a:r>
              <a:rPr lang="de-AT" dirty="0" smtClean="0"/>
              <a:t>HDR-Fotograf</a:t>
            </a:r>
            <a:endParaRPr lang="de-AT" dirty="0"/>
          </a:p>
        </p:txBody>
      </p:sp>
      <p:pic>
        <p:nvPicPr>
          <p:cNvPr id="6" name="Bildplatzhalt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545" r="23545"/>
          <a:stretch>
            <a:fillRect/>
          </a:stretch>
        </p:blipFill>
        <p:spPr/>
      </p:pic>
    </p:spTree>
    <p:extLst>
      <p:ext uri="{BB962C8B-B14F-4D97-AF65-F5344CB8AC3E}">
        <p14:creationId xmlns:p14="http://schemas.microsoft.com/office/powerpoint/2010/main" val="386075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ales Direction 16X9">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esDirection_16x9_TP103431346" id="{FB339EAB-FB11-4398-804C-FC086A7E069B}" vid="{4FB5A035-33C4-4FEC-8A8F-12BD3AB97369}"/>
    </a:ext>
  </a:extLst>
</a:theme>
</file>

<file path=ppt/theme/theme2.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0D23229-ACB3-4158-AD37-197CF91833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TC103457515[[fn=Ansicht]]</Template>
  <TotalTime>0</TotalTime>
  <Words>391</Words>
  <Application>Microsoft Office PowerPoint</Application>
  <PresentationFormat>Breitbild</PresentationFormat>
  <Paragraphs>66</Paragraphs>
  <Slides>31</Slides>
  <Notes>3</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31</vt:i4>
      </vt:variant>
    </vt:vector>
  </HeadingPairs>
  <TitlesOfParts>
    <vt:vector size="35" baseType="lpstr">
      <vt:lpstr>Arial</vt:lpstr>
      <vt:lpstr>Book Antiqua</vt:lpstr>
      <vt:lpstr>Times New Roman</vt:lpstr>
      <vt:lpstr>Sales Direction 16X9</vt:lpstr>
      <vt:lpstr>Hobby:  HDR- Fotografie</vt:lpstr>
      <vt:lpstr>PowerPoint-Präsentation</vt:lpstr>
      <vt:lpstr>PowerPoint-Präsentation</vt:lpstr>
      <vt:lpstr>PowerPoint-Präsentation</vt:lpstr>
      <vt:lpstr>PowerPoint-Präsentation</vt:lpstr>
      <vt:lpstr>Agenda</vt:lpstr>
      <vt:lpstr>PowerPoint-Präsentation</vt:lpstr>
      <vt:lpstr>Vier Geheimnisse der HDR-Fotografie</vt:lpstr>
      <vt:lpstr>„HDR kann ein gutes Bild besser machen, aber es kann kein schlechtes Bild gut machen“</vt:lpstr>
      <vt:lpstr>„If you want your pictures to be better, stand in front of more interesting stuff. “</vt:lpstr>
      <vt:lpstr>Vier Geheimnisse der HDR-Fotografie</vt:lpstr>
      <vt:lpstr>Vier Geheimnisse der HDR-Fotografie</vt:lpstr>
      <vt:lpstr>Vier Geheimnisse der HDR-Fotografie</vt:lpstr>
      <vt:lpstr>Wozu HDR?</vt:lpstr>
      <vt:lpstr>Dynamikumfang</vt:lpstr>
      <vt:lpstr>Checkliste HDR-Aufnahme</vt:lpstr>
      <vt:lpstr>Gegenlicht HDR</vt:lpstr>
      <vt:lpstr>PowerPoint-Präsentation</vt:lpstr>
      <vt:lpstr>PowerPoint-Präsentation</vt:lpstr>
      <vt:lpstr>HDR bei Dunkelheit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Magic Lantern HDR</vt:lpstr>
      <vt:lpstr>Schritte Canon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2013-01-30T22:54:17Z</dcterms:created>
  <dcterms:modified xsi:type="dcterms:W3CDTF">2013-09-17T18:39:54Z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TC034313749991</vt:lpwstr>
  </property>
</Properties>
</file>